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2021/9/1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2021/9/1</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2021/9/1</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2021/9/1</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2021/9/1</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2021/9/1</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2021/9/1</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2021/9/1</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3.mp4"/><Relationship Id="rId7" Type="http://schemas.openxmlformats.org/officeDocument/2006/relationships/image" Target="../media/image2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video" Target="../media/media3.mp4"/><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熟悉操作系统、数据结构；</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466939" cy="1077796"/>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5%</a:t>
            </a:r>
            <a:r>
              <a:rPr lang="zh-CN" altLang="en-US" sz="1100" dirty="0">
                <a:latin typeface="Arial" panose="020B0604020202020204" pitchFamily="34" charset="0"/>
                <a:ea typeface="微软雅黑" panose="020B0503020204020204" pitchFamily="34" charset="-122"/>
                <a:sym typeface="Wingdings" panose="05000000000000000000" pitchFamily="2" charset="2"/>
              </a:rPr>
              <a:t>，研究生专业排名前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25%</a:t>
            </a: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      </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用机械臂完成无序摆放的物品的识别与分拣工作。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827584" y="3552018"/>
            <a:ext cx="4104456" cy="1077796"/>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RRT</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的随机搜索树的运动规划算法应用；</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push </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grasp</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简化夹爪抓取策略；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7"/>
          <a:stretch>
            <a:fillRect/>
          </a:stretch>
        </p:blipFill>
        <p:spPr>
          <a:xfrm>
            <a:off x="2411760" y="1181553"/>
            <a:ext cx="2808312" cy="2047972"/>
          </a:xfrm>
          <a:prstGeom prst="rect">
            <a:avLst/>
          </a:prstGeom>
        </p:spPr>
      </p:pic>
      <p:pic>
        <p:nvPicPr>
          <p:cNvPr id="2" name="图片 1">
            <a:extLst>
              <a:ext uri="{FF2B5EF4-FFF2-40B4-BE49-F238E27FC236}">
                <a16:creationId xmlns:a16="http://schemas.microsoft.com/office/drawing/2014/main" id="{4DFA89AC-FDD1-4A20-B76C-7799885EFBAF}"/>
              </a:ext>
            </a:extLst>
          </p:cNvPr>
          <p:cNvPicPr>
            <a:picLocks noChangeAspect="1"/>
          </p:cNvPicPr>
          <p:nvPr/>
        </p:nvPicPr>
        <p:blipFill>
          <a:blip r:embed="rId8"/>
          <a:stretch>
            <a:fillRect/>
          </a:stretch>
        </p:blipFill>
        <p:spPr>
          <a:xfrm>
            <a:off x="467544" y="1171706"/>
            <a:ext cx="1676998" cy="2072956"/>
          </a:xfrm>
          <a:prstGeom prst="rect">
            <a:avLst/>
          </a:prstGeom>
        </p:spPr>
      </p:pic>
      <p:pic>
        <p:nvPicPr>
          <p:cNvPr id="3" name="test-vpg-blocks-04">
            <a:hlinkClick r:id="" action="ppaction://media"/>
            <a:extLst>
              <a:ext uri="{FF2B5EF4-FFF2-40B4-BE49-F238E27FC236}">
                <a16:creationId xmlns:a16="http://schemas.microsoft.com/office/drawing/2014/main" id="{F2EF0363-ADE9-4CA7-ACAC-F398BEB7B1D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826022" y="1097820"/>
            <a:ext cx="3045150" cy="1712897"/>
          </a:xfrm>
          <a:prstGeom prst="rect">
            <a:avLst/>
          </a:prstGeom>
        </p:spPr>
      </p:pic>
      <p:pic>
        <p:nvPicPr>
          <p:cNvPr id="4" name="test-vpg-novel-04">
            <a:hlinkClick r:id="" action="ppaction://media"/>
            <a:extLst>
              <a:ext uri="{FF2B5EF4-FFF2-40B4-BE49-F238E27FC236}">
                <a16:creationId xmlns:a16="http://schemas.microsoft.com/office/drawing/2014/main" id="{B4D38690-D595-410F-BF4A-D35FBD058B6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831387" y="3090731"/>
            <a:ext cx="3045150" cy="1712897"/>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1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116782" y="1192444"/>
            <a:ext cx="4572000" cy="1076641"/>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完成机械臂无序分拣抓取的软件需求，包含仿真与实物测试；</a:t>
            </a:r>
            <a:endParaRPr lang="en-US" altLang="zh-CN" sz="1100" dirty="0">
              <a:latin typeface="Verdana" panose="020B0604030504040204" pitchFamily="34" charset="0"/>
              <a:ea typeface="微软雅黑" panose="020B0503020204020204" pitchFamily="34" charset="-122"/>
            </a:endParaRPr>
          </a:p>
          <a:p>
            <a:pPr marL="17145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设计机械臂相机标定的上位机开发应用，包含九点标定和空间</a:t>
            </a:r>
            <a:endParaRPr lang="en-US" altLang="zh-CN" sz="1100" dirty="0">
              <a:latin typeface="Verdana" panose="020B0604030504040204" pitchFamily="34" charset="0"/>
              <a:ea typeface="微软雅黑" panose="020B0503020204020204" pitchFamily="34" charset="-122"/>
            </a:endParaRPr>
          </a:p>
          <a:p>
            <a:pPr>
              <a:lnSpc>
                <a:spcPct val="150000"/>
              </a:lnSpc>
            </a:pPr>
            <a:r>
              <a:rPr lang="en-US" altLang="zh-CN" sz="1100" dirty="0">
                <a:latin typeface="Verdana" panose="020B0604030504040204" pitchFamily="34" charset="0"/>
                <a:ea typeface="微软雅黑" panose="020B0503020204020204" pitchFamily="34" charset="-122"/>
              </a:rPr>
              <a:t>   </a:t>
            </a:r>
            <a:r>
              <a:rPr lang="zh-CN" altLang="zh-CN" sz="1100" dirty="0">
                <a:latin typeface="Verdana" panose="020B0604030504040204" pitchFamily="34" charset="0"/>
                <a:ea typeface="微软雅黑" panose="020B0503020204020204" pitchFamily="34" charset="-122"/>
              </a:rPr>
              <a:t>三维标定；</a:t>
            </a:r>
            <a:endParaRPr lang="zh-CN" altLang="zh-CN" sz="1100" dirty="0"/>
          </a:p>
          <a:p>
            <a:pPr lvl="0">
              <a:lnSpc>
                <a:spcPct val="150000"/>
              </a:lnSpc>
            </a:pP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590179" y="1192444"/>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6239</TotalTime>
  <Words>662</Words>
  <Application>Microsoft Office PowerPoint</Application>
  <PresentationFormat>全屏显示(16:9)</PresentationFormat>
  <Paragraphs>70</Paragraphs>
  <Slides>8</Slides>
  <Notes>8</Notes>
  <HiddenSlides>0</HiddenSlides>
  <MMClips>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 Unicode MS</vt:lpstr>
      <vt:lpstr>等线</vt:lpstr>
      <vt:lpstr>宋体</vt:lpstr>
      <vt:lpstr>微软雅黑</vt:lpstr>
      <vt:lpstr>Arial</vt:lpstr>
      <vt:lpstr>Calibri</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513</cp:revision>
  <dcterms:created xsi:type="dcterms:W3CDTF">2014-08-23T07:50:08Z</dcterms:created>
  <dcterms:modified xsi:type="dcterms:W3CDTF">2021-09-01T04:43:54Z</dcterms:modified>
</cp:coreProperties>
</file>